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63" r:id="rId6"/>
    <p:sldId id="264" r:id="rId7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80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17A09-2DAF-4BCD-A3B2-947F47165EC7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E6545-8F20-4FA7-8C32-256B67B177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607C-704B-4822-B718-CD6AA3DEAF52}" type="datetime1">
              <a:rPr lang="en-US" altLang="ko-KR" smtClean="0"/>
              <a:t>10/7/2022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International Conference on Advanced Research in Industrial &amp; Manufacturing Applications (ICARIMA)-2022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F90D-02B7-41E5-AD8B-F36B9A7EE715}" type="datetime1">
              <a:rPr lang="en-US" altLang="ko-KR" smtClean="0"/>
              <a:t>10/7/2022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International Conference on Advanced Research in Industrial &amp; Manufacturing Applications (ICARIMA)-2022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C269-6005-41EA-A3FF-B1F85156962A}" type="datetime1">
              <a:rPr lang="en-US" altLang="ko-KR" smtClean="0"/>
              <a:t>10/7/2022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International Conference on Advanced Research in Industrial &amp; Manufacturing Applications (ICARIMA)-2022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456D-4298-4BB2-AB60-58435178967A}" type="datetime1">
              <a:rPr lang="en-US" altLang="ko-KR" smtClean="0"/>
              <a:t>10/7/2022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International Conference on Advanced Research in Industrial &amp; Manufacturing Applications (ICARIMA)-2022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FCB4-8CCB-4954-887F-1F207AB44C7D}" type="datetime1">
              <a:rPr lang="en-US" altLang="ko-KR" smtClean="0"/>
              <a:t>10/7/2022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International Conference on Advanced Research in Industrial &amp; Manufacturing Applications (ICARIMA)-2022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779F-C3D6-4723-B143-79691E044CF5}" type="datetime1">
              <a:rPr lang="en-US" altLang="ko-KR" smtClean="0"/>
              <a:t>10/7/2022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International Conference on Advanced Research in Industrial &amp; Manufacturing Applications (ICARIMA)-2022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6F65-41CA-4670-ADB9-91A1D1314D66}" type="datetime1">
              <a:rPr lang="en-US" altLang="ko-KR" smtClean="0"/>
              <a:t>10/7/2022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International Conference on Advanced Research in Industrial &amp; Manufacturing Applications (ICARIMA)-2022</a:t>
            </a: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56E2-2316-4406-B2F2-4962F81F1169}" type="datetime1">
              <a:rPr lang="en-US" altLang="ko-KR" smtClean="0"/>
              <a:t>10/7/2022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International Conference on Advanced Research in Industrial &amp; Manufacturing Applications (ICARIMA)-2022</a:t>
            </a: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590C-D5C8-49C2-A511-F2A294D98DA1}" type="datetime1">
              <a:rPr lang="en-US" altLang="ko-KR" smtClean="0"/>
              <a:t>10/7/2022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International Conference on Advanced Research in Industrial &amp; Manufacturing Applications (ICARIMA)-2022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DBDA-256A-4A36-B74D-FEC10329D8CC}" type="datetime1">
              <a:rPr lang="en-US" altLang="ko-KR" smtClean="0"/>
              <a:t>10/7/2022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International Conference on Advanced Research in Industrial &amp; Manufacturing Applications (ICARIMA)-2022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38109-5C41-469E-B7B9-25E87BB67661}" type="datetime1">
              <a:rPr lang="en-US" altLang="ko-KR" smtClean="0"/>
              <a:t>10/7/2022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/>
              <a:t>International Conference on Advanced Research in Industrial &amp; Manufacturing Applications (ICARIMA)-2022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-77668" y="2397246"/>
            <a:ext cx="9252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lgerian" pitchFamily="82" charset="0"/>
              </a:rPr>
              <a:t>International Conference on Advanced Research in Industrial &amp; Manufacturing Applications </a:t>
            </a:r>
          </a:p>
          <a:p>
            <a:pPr algn="ctr"/>
            <a:r>
              <a:rPr lang="en-US" sz="1400" dirty="0">
                <a:latin typeface="Algerian" pitchFamily="82" charset="0"/>
              </a:rPr>
              <a:t>(</a:t>
            </a:r>
            <a:r>
              <a:rPr lang="en-US" sz="1400" dirty="0" smtClean="0">
                <a:latin typeface="Algerian" pitchFamily="82" charset="0"/>
              </a:rPr>
              <a:t>ICARIMA-2022)</a:t>
            </a:r>
            <a:endParaRPr lang="en-US" sz="1400" dirty="0">
              <a:latin typeface="Algerian" pitchFamily="8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512" y="3147814"/>
            <a:ext cx="2160240" cy="276999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1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 ID: </a:t>
            </a:r>
            <a:endParaRPr lang="en-US" sz="1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9512" y="3651870"/>
            <a:ext cx="8784976" cy="276999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1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of Paper: </a:t>
            </a:r>
            <a:endParaRPr lang="en-US" sz="1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9512" y="4155926"/>
            <a:ext cx="8784976" cy="276999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12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of Presenter: </a:t>
            </a:r>
            <a:endParaRPr lang="en-US" sz="1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9512" y="4659982"/>
            <a:ext cx="8784976" cy="276999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1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 of Presenter: </a:t>
            </a:r>
            <a:endParaRPr lang="en-US" sz="1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CMN 2022 registration begins; last date June 12th | Sakshi Education">
            <a:extLst>
              <a:ext uri="{FF2B5EF4-FFF2-40B4-BE49-F238E27FC236}">
                <a16:creationId xmlns:a16="http://schemas.microsoft.com/office/drawing/2014/main" id="{B5CC5AA1-80C8-36CC-FF23-3A409940F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69809"/>
            <a:ext cx="1907704" cy="1916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niversity of Mauritius in Mauritius - Bachelor Degrees">
            <a:extLst>
              <a:ext uri="{FF2B5EF4-FFF2-40B4-BE49-F238E27FC236}">
                <a16:creationId xmlns:a16="http://schemas.microsoft.com/office/drawing/2014/main" id="{24E03536-0FF7-7674-EA29-3DAA193D35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87164"/>
            <a:ext cx="1907704" cy="1916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B7047D9-0404-F81B-9E75-C74C1A469C77}"/>
              </a:ext>
            </a:extLst>
          </p:cNvPr>
          <p:cNvSpPr txBox="1"/>
          <p:nvPr/>
        </p:nvSpPr>
        <p:spPr>
          <a:xfrm>
            <a:off x="2195736" y="843558"/>
            <a:ext cx="475252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ICARIMA-2022)</a:t>
            </a:r>
            <a:endParaRPr lang="en-IN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October 13-14, </a:t>
            </a:r>
            <a:r>
              <a:rPr lang="en-IN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</a:p>
          <a:p>
            <a:pPr algn="ctr"/>
            <a:r>
              <a:rPr lang="en-IN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Ravenala</a:t>
            </a:r>
            <a:r>
              <a:rPr lang="en-IN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Attitude </a:t>
            </a:r>
            <a:r>
              <a:rPr lang="en-IN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Hotel, Mauritius</a:t>
            </a:r>
            <a:endParaRPr lang="en-IN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/>
              <a:t>Content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0"/>
              </a:spcBef>
              <a:spcAft>
                <a:spcPts val="300"/>
              </a:spcAft>
              <a:buClrTx/>
              <a:buSzTx/>
              <a:buFontTx/>
              <a:buAutoNum type="arabicPeriod"/>
            </a:pPr>
            <a:r>
              <a:rPr lang="en-US" altLang="en-US" sz="2000" dirty="0">
                <a:latin typeface="Times New Roman" panose="02020603050405020304" pitchFamily="18" charset="0"/>
              </a:rPr>
              <a:t>Introduction </a:t>
            </a:r>
          </a:p>
          <a:p>
            <a:pPr marL="514350" indent="-514350">
              <a:spcBef>
                <a:spcPct val="0"/>
              </a:spcBef>
              <a:spcAft>
                <a:spcPts val="300"/>
              </a:spcAft>
              <a:buClrTx/>
              <a:buSzTx/>
              <a:buFontTx/>
              <a:buAutoNum type="arabicPeriod"/>
            </a:pPr>
            <a:r>
              <a:rPr lang="en-US" altLang="en-US" sz="2000" dirty="0">
                <a:latin typeface="Times New Roman" panose="02020603050405020304" pitchFamily="18" charset="0"/>
              </a:rPr>
              <a:t>Literature Review</a:t>
            </a:r>
          </a:p>
          <a:p>
            <a:pPr marL="514350" indent="-514350">
              <a:spcBef>
                <a:spcPct val="0"/>
              </a:spcBef>
              <a:spcAft>
                <a:spcPts val="300"/>
              </a:spcAft>
              <a:buClrTx/>
              <a:buSzTx/>
              <a:buFontTx/>
              <a:buAutoNum type="arabicPeriod"/>
            </a:pPr>
            <a:r>
              <a:rPr lang="en-US" altLang="en-US" sz="2000" dirty="0" smtClean="0">
                <a:latin typeface="Times New Roman" panose="02020603050405020304" pitchFamily="18" charset="0"/>
              </a:rPr>
              <a:t>…… </a:t>
            </a:r>
          </a:p>
          <a:p>
            <a:pPr marL="514350" indent="-514350">
              <a:spcBef>
                <a:spcPct val="0"/>
              </a:spcBef>
              <a:spcAft>
                <a:spcPts val="300"/>
              </a:spcAft>
              <a:buClrTx/>
              <a:buSzTx/>
              <a:buFontTx/>
              <a:buAutoNum type="arabicPeriod"/>
            </a:pPr>
            <a:r>
              <a:rPr lang="en-US" altLang="en-US" sz="2000" dirty="0" smtClean="0">
                <a:latin typeface="Times New Roman" panose="02020603050405020304" pitchFamily="18" charset="0"/>
              </a:rPr>
              <a:t>……….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 marL="514350" indent="-514350">
              <a:spcBef>
                <a:spcPct val="0"/>
              </a:spcBef>
              <a:spcAft>
                <a:spcPts val="300"/>
              </a:spcAft>
              <a:buClrTx/>
              <a:buSzTx/>
              <a:buFontTx/>
              <a:buAutoNum type="arabicPeriod"/>
            </a:pPr>
            <a:r>
              <a:rPr lang="en-US" altLang="en-US" sz="2000" dirty="0">
                <a:latin typeface="Times New Roman" panose="02020603050405020304" pitchFamily="18" charset="0"/>
              </a:rPr>
              <a:t>Results and Discussion</a:t>
            </a:r>
          </a:p>
          <a:p>
            <a:pPr marL="514350" indent="-514350">
              <a:spcBef>
                <a:spcPct val="0"/>
              </a:spcBef>
              <a:spcAft>
                <a:spcPts val="300"/>
              </a:spcAft>
              <a:buClrTx/>
              <a:buSzTx/>
              <a:buFontTx/>
              <a:buAutoNum type="arabicPeriod"/>
            </a:pPr>
            <a:r>
              <a:rPr lang="en-US" altLang="en-US" sz="2000" dirty="0" smtClean="0">
                <a:latin typeface="Times New Roman" panose="02020603050405020304" pitchFamily="18" charset="0"/>
              </a:rPr>
              <a:t>Conclusions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 marL="514350" indent="-514350">
              <a:spcBef>
                <a:spcPct val="0"/>
              </a:spcBef>
              <a:spcAft>
                <a:spcPts val="300"/>
              </a:spcAft>
              <a:buClrTx/>
              <a:buSzTx/>
              <a:buFontTx/>
              <a:buAutoNum type="arabicPeriod"/>
            </a:pPr>
            <a:r>
              <a:rPr lang="en-US" altLang="en-US" sz="2000" dirty="0" smtClean="0">
                <a:latin typeface="Times New Roman" panose="02020603050405020304" pitchFamily="18" charset="0"/>
              </a:rPr>
              <a:t>Key References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2524-530F-4404-BD6E-7A9032A1335A}" type="datetime1">
              <a:rPr lang="en-US" altLang="ko-KR" smtClean="0"/>
              <a:t>10/7/2022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03648" y="4740017"/>
            <a:ext cx="6840760" cy="411510"/>
          </a:xfrm>
        </p:spPr>
        <p:txBody>
          <a:bodyPr/>
          <a:lstStyle/>
          <a:p>
            <a:r>
              <a:rPr lang="en-US" altLang="ko-KR" dirty="0"/>
              <a:t>International Conference on Advanced Research in Industrial &amp; Manufacturing Applications (ICARIMA)-2022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DEED-CEBF-4F10-ACE0-8A419044C64A}" type="datetime1">
              <a:rPr lang="en-US" altLang="ko-KR" smtClean="0"/>
              <a:t>10/7/2022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31640" y="4767263"/>
            <a:ext cx="6840760" cy="273844"/>
          </a:xfrm>
        </p:spPr>
        <p:txBody>
          <a:bodyPr/>
          <a:lstStyle/>
          <a:p>
            <a:r>
              <a:rPr lang="en-US" altLang="ko-KR" dirty="0"/>
              <a:t>International Conference on Advanced Research in Industrial &amp; Manufacturing Applications (ICARIMA)-2022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B9E7-8A9D-47D4-B7B8-BD3B35CD2169}" type="datetime1">
              <a:rPr lang="en-US" altLang="ko-KR" smtClean="0"/>
              <a:t>10/7/2022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5696" y="4767263"/>
            <a:ext cx="6768752" cy="349021"/>
          </a:xfrm>
        </p:spPr>
        <p:txBody>
          <a:bodyPr/>
          <a:lstStyle/>
          <a:p>
            <a:r>
              <a:rPr lang="en-US" altLang="ko-KR" dirty="0"/>
              <a:t>International Conference on Advanced Research in Industrial &amp; Manufacturing Applications (ICARIMA)-2022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0007-935C-4758-BF1A-BD9A30FFCF08}" type="datetime1">
              <a:rPr lang="en-US" altLang="ko-KR" smtClean="0"/>
              <a:t>10/7/2022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5696" y="4767262"/>
            <a:ext cx="6552728" cy="349021"/>
          </a:xfrm>
        </p:spPr>
        <p:txBody>
          <a:bodyPr/>
          <a:lstStyle/>
          <a:p>
            <a:r>
              <a:rPr lang="en-US" altLang="ko-KR" dirty="0"/>
              <a:t>International Conference on Advanced Research in Industrial &amp; Manufacturing Applications (ICARIMA)-2022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/>
            </a:r>
            <a:br>
              <a:rPr lang="en-IN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  <a:p>
            <a:pPr algn="ctr"/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Q&amp;A</a:t>
            </a:r>
          </a:p>
          <a:p>
            <a:pPr algn="ctr"/>
            <a:r>
              <a:rPr lang="en-US" altLang="en-US" sz="1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 Details of Presenter:</a:t>
            </a:r>
          </a:p>
          <a:p>
            <a:pPr algn="ctr"/>
            <a:r>
              <a:rPr lang="en-US" altLang="en-US" sz="18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E-mail, Phone Number etc..</a:t>
            </a: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58DF-5D4C-44A0-BB63-EDF76D7DFB6C}" type="datetime1">
              <a:rPr lang="en-US" altLang="ko-KR" smtClean="0"/>
              <a:t>10/7/2022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7704" y="4767262"/>
            <a:ext cx="6696744" cy="349021"/>
          </a:xfrm>
        </p:spPr>
        <p:txBody>
          <a:bodyPr/>
          <a:lstStyle/>
          <a:p>
            <a:r>
              <a:rPr lang="en-US" altLang="ko-KR" dirty="0"/>
              <a:t>International Conference on Advanced Research in Industrial &amp; Manufacturing Applications (ICARIMA)-2022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147</Words>
  <Application>Microsoft Office PowerPoint</Application>
  <PresentationFormat>On-screen Show (16:9)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맑은 고딕</vt:lpstr>
      <vt:lpstr>Algerian</vt:lpstr>
      <vt:lpstr>Arial</vt:lpstr>
      <vt:lpstr>Calibri</vt:lpstr>
      <vt:lpstr>Times New Roman</vt:lpstr>
      <vt:lpstr>Office Theme</vt:lpstr>
      <vt:lpstr>PowerPoint Presentation</vt:lpstr>
      <vt:lpstr> Content</vt:lpstr>
      <vt:lpstr>Introduction </vt:lpstr>
      <vt:lpstr>Results</vt:lpstr>
      <vt:lpstr>Conclusions</vt:lpstr>
      <vt:lpstr> 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HP</cp:lastModifiedBy>
  <cp:revision>19</cp:revision>
  <dcterms:created xsi:type="dcterms:W3CDTF">2014-04-01T16:27:38Z</dcterms:created>
  <dcterms:modified xsi:type="dcterms:W3CDTF">2022-10-07T08:46:35Z</dcterms:modified>
</cp:coreProperties>
</file>